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92" y="1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989529-EA72-A348-9421-6E86C9AAC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256368-722B-8446-ABBA-C62B4B7E2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F2851-EA38-BF42-B304-04863AC9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41C4C6-CD61-444D-8B82-56A94EAF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39E14-3CD7-1343-8459-8AE06C74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17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FAF1D-A32B-1147-8B93-C253B44D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6CD950-A101-204C-A6DF-11F55029D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0E8EC6-3F2F-CB49-934C-FCAB81833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1EA4C-AAA2-6E4A-BCEC-452AE3B1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D10A12-4C30-2149-9298-30CD009D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96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320CCD-CD2E-1947-A38F-1829DCFB9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C75780-EEF8-3A45-9FA0-462846C09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E5BC7-0FA5-1746-9D9E-099E018E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71F66E-23F7-4D48-93AB-DFC7AC02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AB9E6D-925C-4E47-BF60-8AE74AFD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53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ABEC4-1159-0744-8693-12D3CB84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093000-4B46-7449-80DB-0DF060ABD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368FD7-5D26-2446-B0F6-56C3EB4E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AC3489-5517-0F4B-B6A7-3125737B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F1E504-6385-8048-A17F-5A83F1F0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07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49AF1E-40E3-A648-836D-20EBF371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861E9A-0FC5-2A47-9B23-C22A3ABD5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FD368F-2553-4243-8B36-126DB884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80708C-4EBE-054D-99D0-0F2312F7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EE7A3C-301A-5640-AC1D-92721BEE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37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53D7F-42EC-0A41-897B-6351392F6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F19019-D19A-7848-AC3D-596183835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9E2743-270C-FA4F-B402-7486A13DA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0964B8-017B-014A-A724-322CDFFF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D6061A-2048-674E-B57F-1FD408C3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4429AF-5F4C-5749-B54B-B35FAA80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2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CC0751-4817-A344-B153-0DFABFA5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079A56-E0FF-2C40-AC15-E346D9DB1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025556-4EE9-7B4C-8382-83233284A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8E735B-72B1-5C4C-8E36-667341FEF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BDA058-BE3C-1443-A1B6-F6D920F67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75608B-75F2-3245-86B7-6E414D3B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C689EF-92B3-AC42-8C48-70676736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991B07-9C09-CE40-8C5D-4B68338D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68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8D674-BEDA-9047-8E83-AF663717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F859BC-F879-024B-A5B4-AC38B5CF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91B5E8C-C31F-1846-BED4-0E210B38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1F702A-71BE-6442-AC82-93F05FB2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43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D2B776-57F5-FB45-8D41-D238ED21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710173-DD77-9445-9653-5DC5E2321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5F2C0D-05A9-B24C-9C90-AE989B79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42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A3967-8647-9744-910E-A66DE6020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56B039-9E62-384E-98A9-71667C2E5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0FCE35-2211-3B4C-ACA2-A2CC5FA5A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1E4E8D-3FB4-1940-9360-A7D778D2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7694B0-E670-1942-A22E-9030C508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4A2B16-88BE-7644-A4A1-3D7969E4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2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C0EB3-861A-854C-A9CA-8BAA2BF0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072078-D389-9D49-AA95-6E6E2CCD7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F55DD8-5F5A-D245-A1A8-88A2F66BD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2ADB18-BD1A-924E-9714-A7F333FE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C55DEC-4A87-9549-8D40-CB86178E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FA66BB-9057-E846-99BC-382CA72E0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4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C9574B-B22F-0D4B-91AC-22EA6A23E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6D42DD-53E3-B346-9E51-DA8E214A0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3B7812-5F8E-3E42-A42B-9B8675A83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0481-193A-9A4A-B7B0-22DA62B732F2}" type="datetimeFigureOut">
              <a:rPr kumimoji="1" lang="ja-JP" altLang="en-US" smtClean="0"/>
              <a:t>2021/7/24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282463-ABCB-6B47-A88C-018E378C7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A1CA47-4C45-4B4B-9294-6334CBF53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D150-83C4-774B-91DF-3BEB250D0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3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308101-E638-144A-80FF-3A4014A38DE8}"/>
              </a:ext>
            </a:extLst>
          </p:cNvPr>
          <p:cNvSpPr txBox="1"/>
          <p:nvPr/>
        </p:nvSpPr>
        <p:spPr>
          <a:xfrm>
            <a:off x="1595739" y="626167"/>
            <a:ext cx="9144000" cy="23544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ja-JP" altLang="en-US" sz="4000" b="1">
                <a:latin typeface="Meiryo" panose="020B0604030504040204" pitchFamily="34" charset="-128"/>
                <a:ea typeface="Meiryo" panose="020B0604030504040204" pitchFamily="34" charset="-128"/>
              </a:rPr>
              <a:t>生体機能と創薬シンポジウム</a:t>
            </a:r>
            <a:r>
              <a:rPr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</a:p>
          <a:p>
            <a:pPr algn="ctr">
              <a:lnSpc>
                <a:spcPts val="5600"/>
              </a:lnSpc>
            </a:pPr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利益相反（</a:t>
            </a:r>
            <a:r>
              <a:rPr kumimoji="1" lang="en-US" altLang="ja-JP" sz="36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）の開示</a:t>
            </a:r>
            <a:endParaRPr kumimoji="1" lang="en-US" altLang="ja-JP" sz="3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筆頭発表者：　○○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○○</a:t>
            </a: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272FF3-F406-0C49-B219-D9704E933418}"/>
              </a:ext>
            </a:extLst>
          </p:cNvPr>
          <p:cNvSpPr txBox="1"/>
          <p:nvPr/>
        </p:nvSpPr>
        <p:spPr>
          <a:xfrm>
            <a:off x="945797" y="4722162"/>
            <a:ext cx="10854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発表内容に関連して、開示すべき利益相反はありません。</a:t>
            </a:r>
            <a:endParaRPr lang="en-US" altLang="ja-JP" sz="3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26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308101-E638-144A-80FF-3A4014A38DE8}"/>
              </a:ext>
            </a:extLst>
          </p:cNvPr>
          <p:cNvSpPr txBox="1"/>
          <p:nvPr/>
        </p:nvSpPr>
        <p:spPr>
          <a:xfrm>
            <a:off x="1699052" y="218391"/>
            <a:ext cx="9144000" cy="23544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ja-JP" altLang="en-US" sz="4000" b="1">
                <a:latin typeface="Meiryo" panose="020B0604030504040204" pitchFamily="34" charset="-128"/>
                <a:ea typeface="Meiryo" panose="020B0604030504040204" pitchFamily="34" charset="-128"/>
              </a:rPr>
              <a:t>生体機能と創薬シンポジウム</a:t>
            </a:r>
            <a:r>
              <a:rPr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</a:p>
          <a:p>
            <a:pPr algn="ctr">
              <a:lnSpc>
                <a:spcPts val="5600"/>
              </a:lnSpc>
            </a:pPr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利益相反（</a:t>
            </a:r>
            <a:r>
              <a:rPr kumimoji="1" lang="en-US" altLang="ja-JP" sz="36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）の開示</a:t>
            </a:r>
            <a:endParaRPr kumimoji="1" lang="en-US" altLang="ja-JP" sz="3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筆頭発表者：　○○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○○</a:t>
            </a: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aphicFrame>
        <p:nvGraphicFramePr>
          <p:cNvPr id="4" name="表 2">
            <a:extLst>
              <a:ext uri="{FF2B5EF4-FFF2-40B4-BE49-F238E27FC236}">
                <a16:creationId xmlns:a16="http://schemas.microsoft.com/office/drawing/2014/main" id="{84587CB1-75E9-D442-84CF-B6C17D694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886244"/>
              </p:ext>
            </p:extLst>
          </p:nvPr>
        </p:nvGraphicFramePr>
        <p:xfrm>
          <a:off x="2152283" y="3179533"/>
          <a:ext cx="8237539" cy="3523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68850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4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2E617E-F8E8-6743-910C-DF772850133A}"/>
              </a:ext>
            </a:extLst>
          </p:cNvPr>
          <p:cNvSpPr txBox="1"/>
          <p:nvPr/>
        </p:nvSpPr>
        <p:spPr>
          <a:xfrm>
            <a:off x="988539" y="2658577"/>
            <a:ext cx="10565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発表内容に関連して、開示すべき利益相反は以下のとおりです。</a:t>
            </a:r>
          </a:p>
        </p:txBody>
      </p:sp>
    </p:spTree>
    <p:extLst>
      <p:ext uri="{BB962C8B-B14F-4D97-AF65-F5344CB8AC3E}">
        <p14:creationId xmlns:p14="http://schemas.microsoft.com/office/powerpoint/2010/main" val="122861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272FF3-F406-0C49-B219-D9704E933418}"/>
              </a:ext>
            </a:extLst>
          </p:cNvPr>
          <p:cNvSpPr txBox="1"/>
          <p:nvPr/>
        </p:nvSpPr>
        <p:spPr>
          <a:xfrm>
            <a:off x="945797" y="4612833"/>
            <a:ext cx="10096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3200" b="1" dirty="0">
                <a:latin typeface="Meiryo" panose="020B0604030504040204" pitchFamily="34" charset="-128"/>
                <a:ea typeface="Meiryo" panose="020B0604030504040204" pitchFamily="34" charset="-128"/>
              </a:rPr>
              <a:t>I have no COI with regard to the presentation.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9D7846-C215-FB4A-B8A1-F3ABC96991DB}"/>
              </a:ext>
            </a:extLst>
          </p:cNvPr>
          <p:cNvSpPr txBox="1"/>
          <p:nvPr/>
        </p:nvSpPr>
        <p:spPr>
          <a:xfrm>
            <a:off x="308113" y="735226"/>
            <a:ext cx="11618844" cy="23544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altLang="ja-JP" sz="3000" b="1" dirty="0">
                <a:latin typeface="Meiryo" panose="020B0604030504040204" pitchFamily="34" charset="-128"/>
                <a:ea typeface="Meiryo" panose="020B0604030504040204" pitchFamily="34" charset="-128"/>
              </a:rPr>
              <a:t>Symposium on Biofunction and Drug Development 2021</a:t>
            </a:r>
          </a:p>
          <a:p>
            <a:pPr algn="ctr">
              <a:lnSpc>
                <a:spcPts val="5600"/>
              </a:lnSpc>
            </a:pPr>
            <a:r>
              <a:rPr lang="en" altLang="ja-JP" sz="3600" b="1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</a:p>
          <a:p>
            <a:pPr algn="ctr">
              <a:lnSpc>
                <a:spcPts val="3200"/>
              </a:lnSpc>
            </a:pP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Presenting author: XXXXX XXXXX</a:t>
            </a: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53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308101-E638-144A-80FF-3A4014A38DE8}"/>
              </a:ext>
            </a:extLst>
          </p:cNvPr>
          <p:cNvSpPr txBox="1"/>
          <p:nvPr/>
        </p:nvSpPr>
        <p:spPr>
          <a:xfrm>
            <a:off x="308113" y="218391"/>
            <a:ext cx="11618844" cy="23544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altLang="ja-JP" sz="3000" b="1" dirty="0">
                <a:latin typeface="Meiryo" panose="020B0604030504040204" pitchFamily="34" charset="-128"/>
                <a:ea typeface="Meiryo" panose="020B0604030504040204" pitchFamily="34" charset="-128"/>
              </a:rPr>
              <a:t>Symposium on Biofunction and Drug Development 2021</a:t>
            </a:r>
          </a:p>
          <a:p>
            <a:pPr algn="ctr">
              <a:lnSpc>
                <a:spcPts val="5600"/>
              </a:lnSpc>
            </a:pPr>
            <a:r>
              <a:rPr lang="en" altLang="ja-JP" sz="3600" b="1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</a:p>
          <a:p>
            <a:pPr algn="ctr">
              <a:lnSpc>
                <a:spcPts val="3200"/>
              </a:lnSpc>
            </a:pP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ts val="3200"/>
              </a:lnSpc>
            </a:pP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Presenting author: XXXXX XXXXX</a:t>
            </a:r>
            <a:endParaRPr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E0F36A-2971-E84C-92C2-50B8E3BBC021}"/>
              </a:ext>
            </a:extLst>
          </p:cNvPr>
          <p:cNvSpPr txBox="1"/>
          <p:nvPr/>
        </p:nvSpPr>
        <p:spPr>
          <a:xfrm>
            <a:off x="188844" y="2697499"/>
            <a:ext cx="11857382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In connection with the presentation, I disclose COI with the following companies/organizations.</a:t>
            </a:r>
            <a:endParaRPr lang="ja-JP" altLang="en-US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84B96D-890E-6A47-B2B1-CF85AB271235}"/>
              </a:ext>
            </a:extLst>
          </p:cNvPr>
          <p:cNvSpPr txBox="1"/>
          <p:nvPr/>
        </p:nvSpPr>
        <p:spPr>
          <a:xfrm>
            <a:off x="1351722" y="3235050"/>
            <a:ext cx="953162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1. Employment/Leadership position/Advisory role: No</a:t>
            </a:r>
            <a:endParaRPr kumimoji="1" lang="en-US" altLang="ja-JP" sz="2200" dirty="0">
              <a:latin typeface="Meiryo" panose="020B0604030504040204" pitchFamily="34" charset="-128"/>
              <a:ea typeface="Meiryo" panose="020B0604030504040204" pitchFamily="34" charset="-128"/>
              <a:cs typeface="Calibri" panose="020F0502020204030204" pitchFamily="34" charset="0"/>
            </a:endParaRPr>
          </a:p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2. Stock ownership: No</a:t>
            </a:r>
          </a:p>
          <a:p>
            <a:pPr>
              <a:lnSpc>
                <a:spcPts val="3000"/>
              </a:lnSpc>
            </a:pPr>
            <a: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3</a:t>
            </a: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. Patent royalties/licensing fees: </a:t>
            </a:r>
            <a: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No</a:t>
            </a:r>
          </a:p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4. Honoraria (e.g. lecture fees): No</a:t>
            </a:r>
          </a:p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5. Fees for promotional materials (e.g. manuscript fee): No</a:t>
            </a:r>
          </a:p>
          <a:p>
            <a:pPr>
              <a:lnSpc>
                <a:spcPts val="3000"/>
              </a:lnSpc>
            </a:pPr>
            <a: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6</a:t>
            </a: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. Research funding/Scholarship donations: Yes (XXX Corporation)</a:t>
            </a:r>
          </a:p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7. Consulting fee for litigation, etc.: No</a:t>
            </a:r>
          </a:p>
          <a:p>
            <a:pPr>
              <a:lnSpc>
                <a:spcPts val="3000"/>
              </a:lnSpc>
            </a:pP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8. Endowed Chair: Yes (XXX Corporation)</a:t>
            </a:r>
          </a:p>
          <a:p>
            <a:pPr>
              <a:lnSpc>
                <a:spcPts val="3000"/>
              </a:lnSpc>
            </a:pPr>
            <a: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9. </a:t>
            </a: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  <a:cs typeface="Calibri" panose="020F0502020204030204" pitchFamily="34" charset="0"/>
              </a:rPr>
              <a:t>Other remuneration: No</a:t>
            </a:r>
            <a:endParaRPr kumimoji="1" lang="en-US" altLang="ja-JP" sz="2200" dirty="0">
              <a:latin typeface="Meiryo" panose="020B0604030504040204" pitchFamily="34" charset="-128"/>
              <a:ea typeface="Meiryo" panose="020B0604030504040204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2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297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雅文</dc:creator>
  <cp:lastModifiedBy>天野　大樹</cp:lastModifiedBy>
  <cp:revision>3</cp:revision>
  <dcterms:created xsi:type="dcterms:W3CDTF">2021-07-23T09:01:36Z</dcterms:created>
  <dcterms:modified xsi:type="dcterms:W3CDTF">2021-07-24T10:18:54Z</dcterms:modified>
</cp:coreProperties>
</file>